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Canva Sans" charset="1" panose="020B0503030501040103"/>
      <p:regular r:id="rId35"/>
    </p:embeddedFont>
    <p:embeddedFont>
      <p:font typeface="Canva Sans Bold" charset="1" panose="020B08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20407" y="617946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3802" y="1054397"/>
            <a:ext cx="73354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Bari-Technologies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0795" y="1054397"/>
            <a:ext cx="50893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Tech Summer Camp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239" y="4810980"/>
            <a:ext cx="11754255" cy="13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11690" spc="-2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DAY-5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239" y="2408174"/>
            <a:ext cx="11890258" cy="200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5"/>
              </a:lnSpc>
            </a:pPr>
            <a:r>
              <a:rPr lang="en-US" sz="9091" spc="-22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REVISION AND FINALISING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7873" y="1728764"/>
            <a:ext cx="73354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Muslim Students League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093949" y="8589010"/>
            <a:ext cx="322421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Salman Ali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ⓒ App Brewery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8" t="0" r="-9158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4568" y="4190365"/>
            <a:ext cx="963886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Now, lets use CSS to a view we want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349740"/>
          </a:xfrm>
          <a:custGeom>
            <a:avLst/>
            <a:gdLst/>
            <a:ahLst/>
            <a:cxnLst/>
            <a:rect r="r" b="b" t="t" l="l"/>
            <a:pathLst>
              <a:path h="9349740" w="18288000">
                <a:moveTo>
                  <a:pt x="0" y="0"/>
                </a:moveTo>
                <a:lnTo>
                  <a:pt x="18288000" y="0"/>
                </a:lnTo>
                <a:lnTo>
                  <a:pt x="18288000" y="9349740"/>
                </a:lnTo>
                <a:lnTo>
                  <a:pt x="0" y="934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3960" y="4652327"/>
            <a:ext cx="32600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Inline CSS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36480"/>
          </a:xfrm>
          <a:custGeom>
            <a:avLst/>
            <a:gdLst/>
            <a:ahLst/>
            <a:cxnLst/>
            <a:rect r="r" b="b" t="t" l="l"/>
            <a:pathLst>
              <a:path h="9936480" w="18288000">
                <a:moveTo>
                  <a:pt x="0" y="0"/>
                </a:moveTo>
                <a:lnTo>
                  <a:pt x="18288000" y="0"/>
                </a:lnTo>
                <a:lnTo>
                  <a:pt x="18288000" y="9936480"/>
                </a:lnTo>
                <a:lnTo>
                  <a:pt x="0" y="993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1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357360"/>
          </a:xfrm>
          <a:custGeom>
            <a:avLst/>
            <a:gdLst/>
            <a:ahLst/>
            <a:cxnLst/>
            <a:rect r="r" b="b" t="t" l="l"/>
            <a:pathLst>
              <a:path h="9357360" w="18288000">
                <a:moveTo>
                  <a:pt x="0" y="0"/>
                </a:moveTo>
                <a:lnTo>
                  <a:pt x="18288000" y="0"/>
                </a:lnTo>
                <a:lnTo>
                  <a:pt x="18288000" y="9357360"/>
                </a:lnTo>
                <a:lnTo>
                  <a:pt x="0" y="935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79643" y="4652327"/>
            <a:ext cx="35287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Colors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113520"/>
          </a:xfrm>
          <a:custGeom>
            <a:avLst/>
            <a:gdLst/>
            <a:ahLst/>
            <a:cxnLst/>
            <a:rect r="r" b="b" t="t" l="l"/>
            <a:pathLst>
              <a:path h="9113520" w="18288000">
                <a:moveTo>
                  <a:pt x="0" y="0"/>
                </a:moveTo>
                <a:lnTo>
                  <a:pt x="18288000" y="0"/>
                </a:lnTo>
                <a:lnTo>
                  <a:pt x="18288000" y="9113520"/>
                </a:lnTo>
                <a:lnTo>
                  <a:pt x="0" y="9113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44100"/>
          </a:xfrm>
          <a:custGeom>
            <a:avLst/>
            <a:gdLst/>
            <a:ahLst/>
            <a:cxnLst/>
            <a:rect r="r" b="b" t="t" l="l"/>
            <a:pathLst>
              <a:path h="9944100" w="18288000">
                <a:moveTo>
                  <a:pt x="0" y="0"/>
                </a:moveTo>
                <a:lnTo>
                  <a:pt x="18288000" y="0"/>
                </a:lnTo>
                <a:lnTo>
                  <a:pt x="18288000" y="9944100"/>
                </a:lnTo>
                <a:lnTo>
                  <a:pt x="0" y="994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4569" y="4652327"/>
            <a:ext cx="39988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Internal CSS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68530" y="1970599"/>
            <a:ext cx="27509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97973" y="3277235"/>
            <a:ext cx="309205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Heading tags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Paragraph tag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Center tag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Achor tag (&lt;a&gt;)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Italics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Bolding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36480"/>
          </a:xfrm>
          <a:custGeom>
            <a:avLst/>
            <a:gdLst/>
            <a:ahLst/>
            <a:cxnLst/>
            <a:rect r="r" b="b" t="t" l="l"/>
            <a:pathLst>
              <a:path h="9936480" w="18288000">
                <a:moveTo>
                  <a:pt x="0" y="0"/>
                </a:moveTo>
                <a:lnTo>
                  <a:pt x="18288000" y="0"/>
                </a:lnTo>
                <a:lnTo>
                  <a:pt x="18288000" y="9936480"/>
                </a:lnTo>
                <a:lnTo>
                  <a:pt x="0" y="993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01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357360"/>
          </a:xfrm>
          <a:custGeom>
            <a:avLst/>
            <a:gdLst/>
            <a:ahLst/>
            <a:cxnLst/>
            <a:rect r="r" b="b" t="t" l="l"/>
            <a:pathLst>
              <a:path h="9357360" w="18288000">
                <a:moveTo>
                  <a:pt x="0" y="0"/>
                </a:moveTo>
                <a:lnTo>
                  <a:pt x="18288000" y="0"/>
                </a:lnTo>
                <a:lnTo>
                  <a:pt x="18288000" y="9357360"/>
                </a:lnTo>
                <a:lnTo>
                  <a:pt x="0" y="935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87121" y="4652327"/>
            <a:ext cx="41137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External CSS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26259"/>
          </a:xfrm>
          <a:custGeom>
            <a:avLst/>
            <a:gdLst/>
            <a:ahLst/>
            <a:cxnLst/>
            <a:rect r="r" b="b" t="t" l="l"/>
            <a:pathLst>
              <a:path h="9926259" w="18288000">
                <a:moveTo>
                  <a:pt x="0" y="0"/>
                </a:moveTo>
                <a:lnTo>
                  <a:pt x="18288000" y="0"/>
                </a:lnTo>
                <a:lnTo>
                  <a:pt x="18288000" y="9926259"/>
                </a:lnTo>
                <a:lnTo>
                  <a:pt x="0" y="9926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634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753600"/>
          </a:xfrm>
          <a:custGeom>
            <a:avLst/>
            <a:gdLst/>
            <a:ahLst/>
            <a:cxnLst/>
            <a:rect r="r" b="b" t="t" l="l"/>
            <a:pathLst>
              <a:path h="9753600" w="18288000">
                <a:moveTo>
                  <a:pt x="0" y="0"/>
                </a:moveTo>
                <a:lnTo>
                  <a:pt x="18288000" y="0"/>
                </a:lnTo>
                <a:lnTo>
                  <a:pt x="182880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22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2558" y="4652327"/>
            <a:ext cx="64028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Changing Text color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68058" y="4190365"/>
            <a:ext cx="55518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Debugging CSS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(inspecting page)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084820"/>
          </a:xfrm>
          <a:custGeom>
            <a:avLst/>
            <a:gdLst/>
            <a:ahLst/>
            <a:cxnLst/>
            <a:rect r="r" b="b" t="t" l="l"/>
            <a:pathLst>
              <a:path h="8084820" w="18288000">
                <a:moveTo>
                  <a:pt x="0" y="0"/>
                </a:moveTo>
                <a:lnTo>
                  <a:pt x="18288000" y="0"/>
                </a:lnTo>
                <a:lnTo>
                  <a:pt x="18288000" y="8084820"/>
                </a:lnTo>
                <a:lnTo>
                  <a:pt x="0" y="808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48700"/>
          </a:xfrm>
          <a:custGeom>
            <a:avLst/>
            <a:gdLst/>
            <a:ahLst/>
            <a:cxnLst/>
            <a:rect r="r" b="b" t="t" l="l"/>
            <a:pathLst>
              <a:path h="8648700" w="18288000">
                <a:moveTo>
                  <a:pt x="0" y="0"/>
                </a:moveTo>
                <a:lnTo>
                  <a:pt x="18288000" y="0"/>
                </a:lnTo>
                <a:lnTo>
                  <a:pt x="18288000" y="8648700"/>
                </a:lnTo>
                <a:lnTo>
                  <a:pt x="0" y="864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76355" y="4190365"/>
            <a:ext cx="493528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Selectors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(‘class’ and ‘id’)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6191" y="4652327"/>
            <a:ext cx="77956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inserting in HTML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78141" y="4652327"/>
            <a:ext cx="4931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Tables in HTML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63940"/>
          </a:xfrm>
          <a:custGeom>
            <a:avLst/>
            <a:gdLst/>
            <a:ahLst/>
            <a:cxnLst/>
            <a:rect r="r" b="b" t="t" l="l"/>
            <a:pathLst>
              <a:path h="8663940" w="18288000">
                <a:moveTo>
                  <a:pt x="0" y="0"/>
                </a:moveTo>
                <a:lnTo>
                  <a:pt x="18288000" y="0"/>
                </a:lnTo>
                <a:lnTo>
                  <a:pt x="18288000" y="8663940"/>
                </a:lnTo>
                <a:lnTo>
                  <a:pt x="0" y="866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74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1556" y="4190365"/>
            <a:ext cx="1172488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Let’s use our all knowledge and do the following UI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349740"/>
          </a:xfrm>
          <a:custGeom>
            <a:avLst/>
            <a:gdLst/>
            <a:ahLst/>
            <a:cxnLst/>
            <a:rect r="r" b="b" t="t" l="l"/>
            <a:pathLst>
              <a:path h="9349740" w="18288000">
                <a:moveTo>
                  <a:pt x="0" y="0"/>
                </a:moveTo>
                <a:lnTo>
                  <a:pt x="18288000" y="0"/>
                </a:lnTo>
                <a:lnTo>
                  <a:pt x="18288000" y="9349740"/>
                </a:lnTo>
                <a:lnTo>
                  <a:pt x="0" y="934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39" t="0" r="-134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9435" y="4256405"/>
            <a:ext cx="49491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4" t="0" r="-931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DAGLzhzXBEg</dc:identifier>
  <dcterms:modified xsi:type="dcterms:W3CDTF">2011-08-01T06:04:30Z</dcterms:modified>
  <cp:revision>1</cp:revision>
  <dc:title>Day 5 MSL-Bari Tech Camp</dc:title>
</cp:coreProperties>
</file>